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Comfortaa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7.xml"/><Relationship Id="rId22" Type="http://schemas.openxmlformats.org/officeDocument/2006/relationships/font" Target="fonts/Comfortaa-bold.fntdata"/><Relationship Id="rId10" Type="http://schemas.openxmlformats.org/officeDocument/2006/relationships/slide" Target="slides/slide6.xml"/><Relationship Id="rId21" Type="http://schemas.openxmlformats.org/officeDocument/2006/relationships/font" Target="fonts/Comfortaa-regular.fntdata"/><Relationship Id="rId13" Type="http://schemas.openxmlformats.org/officeDocument/2006/relationships/font" Target="fonts/Raleway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slide" Target="slides/slide1.xml"/><Relationship Id="rId19" Type="http://schemas.openxmlformats.org/officeDocument/2006/relationships/font" Target="fonts/Lato-italic.fntdata"/><Relationship Id="rId6" Type="http://schemas.openxmlformats.org/officeDocument/2006/relationships/slide" Target="slides/slide2.xml"/><Relationship Id="rId18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df8658604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df8658604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dd62227e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dd62227e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dd62227e2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dd62227e2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dd62227e2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dd62227e2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8" name="Google Shape;108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2" name="Google Shape;112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" name="Google Shape;113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9" name="Google Shape;119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Google Shape;121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2" name="Google Shape;122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3" name="Google Shape;123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4" name="Google Shape;124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5" name="Google Shape;125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6" name="Google Shape;126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1" name="Google Shape;131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2" name="Google Shape;132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3" name="Google Shape;133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8" name="Google Shape;138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2" name="Google Shape;142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3" name="Google Shape;143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4" name="Google Shape;144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9" name="Google Shape;149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0" name="Google Shape;150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5" name="Google Shape;155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8" name="Google Shape;158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" name="Google Shape;160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1" name="Google Shape;161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2" name="Google Shape;162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3" name="Google Shape;163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9" name="Google Shape;19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" name="Google Shape;27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" name="Google Shape;28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" name="Google Shape;29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3" name="Google Shape;33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" name="Google Shape;37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" name="Google Shape;39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9" name="Google Shape;49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" name="Google Shape;56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" name="Google Shape;57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" name="Google Shape;60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2" name="Google Shape;62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" name="Google Shape;65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" name="Google Shape;66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" name="Google Shape;69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" name="Google Shape;72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3" name="Google Shape;73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" name="Google Shape;75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6" name="Google Shape;76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7" name="Google Shape;77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8" name="Google Shape;78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9" name="Google Shape;79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" name="Google Shape;80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6" name="Google Shape;86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9" name="Google Shape;8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0" name="Google Shape;90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" name="Google Shape;91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7" name="Google Shape;97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0" name="Google Shape;100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1" name="Google Shape;101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Google Shape;102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" name="Google Shape;103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ctrTitle"/>
          </p:nvPr>
        </p:nvSpPr>
        <p:spPr>
          <a:xfrm>
            <a:off x="805650" y="1322450"/>
            <a:ext cx="76176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UVACoupon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-Local information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71" name="Google Shape;171;p18"/>
          <p:cNvSpPr txBox="1"/>
          <p:nvPr>
            <p:ph idx="1" type="subTitle"/>
          </p:nvPr>
        </p:nvSpPr>
        <p:spPr>
          <a:xfrm>
            <a:off x="816650" y="2987150"/>
            <a:ext cx="8120700" cy="9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CS 6750 Database Systems - Project Presentation 1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Team Members: Mengyu Gong, Jingyi Luo, Kai Luo, Weihan Lyu and Mengyao Zhang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                                                        January 31th, 2019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1308150" y="7852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Topics</a:t>
            </a:r>
            <a:endParaRPr sz="3600"/>
          </a:p>
        </p:txBody>
      </p:sp>
      <p:sp>
        <p:nvSpPr>
          <p:cNvPr id="177" name="Google Shape;177;p19"/>
          <p:cNvSpPr txBox="1"/>
          <p:nvPr/>
        </p:nvSpPr>
        <p:spPr>
          <a:xfrm>
            <a:off x="1293850" y="1769825"/>
            <a:ext cx="51018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●"/>
            </a:pPr>
            <a:r>
              <a:rPr lang="en-GB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Business we want to model</a:t>
            </a: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8" name="Google Shape;178;p19"/>
          <p:cNvSpPr txBox="1"/>
          <p:nvPr/>
        </p:nvSpPr>
        <p:spPr>
          <a:xfrm>
            <a:off x="1293860" y="2323925"/>
            <a:ext cx="29439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●"/>
            </a:pPr>
            <a:r>
              <a:rPr lang="en-GB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Target users</a:t>
            </a: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9" name="Google Shape;179;p19"/>
          <p:cNvSpPr txBox="1"/>
          <p:nvPr/>
        </p:nvSpPr>
        <p:spPr>
          <a:xfrm>
            <a:off x="1293848" y="2801825"/>
            <a:ext cx="3339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●"/>
            </a:pPr>
            <a:r>
              <a:rPr lang="en-GB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Why we do this</a:t>
            </a: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0" name="Google Shape;180;p19"/>
          <p:cNvSpPr txBox="1"/>
          <p:nvPr/>
        </p:nvSpPr>
        <p:spPr>
          <a:xfrm>
            <a:off x="1329425" y="3344425"/>
            <a:ext cx="51018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●"/>
            </a:pPr>
            <a:r>
              <a:rPr lang="en-GB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How to implement our ideas</a:t>
            </a: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1" name="Google Shape;181;p19"/>
          <p:cNvSpPr txBox="1"/>
          <p:nvPr/>
        </p:nvSpPr>
        <p:spPr>
          <a:xfrm>
            <a:off x="1316343" y="3888576"/>
            <a:ext cx="32409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●"/>
            </a:pPr>
            <a:r>
              <a:rPr lang="en-GB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How we get data</a:t>
            </a: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/>
        </p:nvSpPr>
        <p:spPr>
          <a:xfrm>
            <a:off x="726800" y="1453600"/>
            <a:ext cx="7911000" cy="214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Business we want to model</a:t>
            </a:r>
            <a:endParaRPr b="1" sz="3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A lot of websites for nationwide discounts and coupons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How to get</a:t>
            </a:r>
            <a:r>
              <a:rPr lang="en-GB" sz="1800">
                <a:solidFill>
                  <a:schemeClr val="accent6"/>
                </a:solidFill>
                <a:latin typeface="Georgia"/>
                <a:ea typeface="Georgia"/>
                <a:cs typeface="Georgia"/>
                <a:sym typeface="Georgia"/>
              </a:rPr>
              <a:t> local discount information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timely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type="title"/>
          </p:nvPr>
        </p:nvSpPr>
        <p:spPr>
          <a:xfrm>
            <a:off x="1066950" y="1204550"/>
            <a:ext cx="7010100" cy="5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users</a:t>
            </a:r>
            <a:endParaRPr/>
          </a:p>
        </p:txBody>
      </p:sp>
      <p:sp>
        <p:nvSpPr>
          <p:cNvPr id="192" name="Google Shape;192;p21"/>
          <p:cNvSpPr txBox="1"/>
          <p:nvPr>
            <p:ph idx="4294967295" type="body"/>
          </p:nvPr>
        </p:nvSpPr>
        <p:spPr>
          <a:xfrm>
            <a:off x="1215450" y="1372700"/>
            <a:ext cx="93003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-GB" sz="3000">
                <a:solidFill>
                  <a:schemeClr val="lt1"/>
                </a:solidFill>
              </a:rPr>
              <a:t>UVA students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Char char="●"/>
            </a:pPr>
            <a:r>
              <a:rPr lang="en-GB" sz="3000">
                <a:solidFill>
                  <a:schemeClr val="lt1"/>
                </a:solidFill>
              </a:rPr>
              <a:t>Local residents</a:t>
            </a:r>
            <a:endParaRPr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5008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we do this</a:t>
            </a:r>
            <a:endParaRPr/>
          </a:p>
        </p:txBody>
      </p:sp>
      <p:sp>
        <p:nvSpPr>
          <p:cNvPr id="198" name="Google Shape;198;p22"/>
          <p:cNvSpPr txBox="1"/>
          <p:nvPr>
            <p:ph idx="4294967295" type="body"/>
          </p:nvPr>
        </p:nvSpPr>
        <p:spPr>
          <a:xfrm>
            <a:off x="160825" y="1527550"/>
            <a:ext cx="93003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-GB" sz="3000">
                <a:solidFill>
                  <a:srgbClr val="FFFFFF"/>
                </a:solidFill>
              </a:rPr>
              <a:t>Collect information to save time.</a:t>
            </a:r>
            <a:endParaRPr sz="3000">
              <a:solidFill>
                <a:srgbClr val="FFFFFF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-GB" sz="3000">
                <a:solidFill>
                  <a:srgbClr val="FFFFFF"/>
                </a:solidFill>
              </a:rPr>
              <a:t>Local store </a:t>
            </a:r>
            <a:r>
              <a:rPr lang="en-GB" sz="3000">
                <a:solidFill>
                  <a:srgbClr val="FFFFFF"/>
                </a:solidFill>
              </a:rPr>
              <a:t>need promotion.</a:t>
            </a:r>
            <a:endParaRPr sz="3000">
              <a:solidFill>
                <a:srgbClr val="FFFFFF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-GB" sz="3000">
                <a:solidFill>
                  <a:srgbClr val="FFFFFF"/>
                </a:solidFill>
              </a:rPr>
              <a:t>We need a convenient way to get this information.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576050" y="481175"/>
            <a:ext cx="7010100" cy="5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 implement our idea</a:t>
            </a:r>
            <a:endParaRPr/>
          </a:p>
        </p:txBody>
      </p:sp>
      <p:pic>
        <p:nvPicPr>
          <p:cNvPr id="204" name="Google Shape;2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250" y="965375"/>
            <a:ext cx="6949585" cy="4040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we get data</a:t>
            </a:r>
            <a:endParaRPr/>
          </a:p>
        </p:txBody>
      </p:sp>
      <p:sp>
        <p:nvSpPr>
          <p:cNvPr id="210" name="Google Shape;210;p24"/>
          <p:cNvSpPr txBox="1"/>
          <p:nvPr>
            <p:ph idx="4294967295" type="body"/>
          </p:nvPr>
        </p:nvSpPr>
        <p:spPr>
          <a:xfrm>
            <a:off x="805650" y="2206550"/>
            <a:ext cx="5124600" cy="27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Online coupons: web scraping from websites.  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Local coupons: gather and post to the web application we create. 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9813" y="730700"/>
            <a:ext cx="2222226" cy="71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3274" y="2053625"/>
            <a:ext cx="2115350" cy="90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2550" y="2570700"/>
            <a:ext cx="2776800" cy="27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ctrTitle"/>
          </p:nvPr>
        </p:nvSpPr>
        <p:spPr>
          <a:xfrm>
            <a:off x="2811850" y="1645225"/>
            <a:ext cx="375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